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34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2064-E4BF-4487-8977-5CDA77CED558}" type="datetimeFigureOut">
              <a:rPr lang="en-US" smtClean="0"/>
              <a:t>10/14/2010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85C55-C05F-4175-91EF-55BD2A03C0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2064-E4BF-4487-8977-5CDA77CED558}" type="datetimeFigureOut">
              <a:rPr lang="en-US" smtClean="0"/>
              <a:t>10/14/2010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85C55-C05F-4175-91EF-55BD2A03C0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2064-E4BF-4487-8977-5CDA77CED558}" type="datetimeFigureOut">
              <a:rPr lang="en-US" smtClean="0"/>
              <a:t>10/14/2010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85C55-C05F-4175-91EF-55BD2A03C0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2064-E4BF-4487-8977-5CDA77CED558}" type="datetimeFigureOut">
              <a:rPr lang="en-US" smtClean="0"/>
              <a:t>10/14/2010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85C55-C05F-4175-91EF-55BD2A03C0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2064-E4BF-4487-8977-5CDA77CED558}" type="datetimeFigureOut">
              <a:rPr lang="en-US" smtClean="0"/>
              <a:t>10/14/2010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85C55-C05F-4175-91EF-55BD2A03C0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2064-E4BF-4487-8977-5CDA77CED558}" type="datetimeFigureOut">
              <a:rPr lang="en-US" smtClean="0"/>
              <a:t>10/14/2010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85C55-C05F-4175-91EF-55BD2A03C0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2064-E4BF-4487-8977-5CDA77CED558}" type="datetimeFigureOut">
              <a:rPr lang="en-US" smtClean="0"/>
              <a:t>10/14/2010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85C55-C05F-4175-91EF-55BD2A03C0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2064-E4BF-4487-8977-5CDA77CED558}" type="datetimeFigureOut">
              <a:rPr lang="en-US" smtClean="0"/>
              <a:t>10/14/2010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85C55-C05F-4175-91EF-55BD2A03C0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2064-E4BF-4487-8977-5CDA77CED558}" type="datetimeFigureOut">
              <a:rPr lang="en-US" smtClean="0"/>
              <a:t>10/14/2010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85C55-C05F-4175-91EF-55BD2A03C0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2064-E4BF-4487-8977-5CDA77CED558}" type="datetimeFigureOut">
              <a:rPr lang="en-US" smtClean="0"/>
              <a:t>10/14/2010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85C55-C05F-4175-91EF-55BD2A03C0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2064-E4BF-4487-8977-5CDA77CED558}" type="datetimeFigureOut">
              <a:rPr lang="en-US" smtClean="0"/>
              <a:t>10/14/2010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85C55-C05F-4175-91EF-55BD2A03C0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42064-E4BF-4487-8977-5CDA77CED558}" type="datetimeFigureOut">
              <a:rPr lang="en-US" smtClean="0"/>
              <a:t>10/14/2010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485C55-C05F-4175-91EF-55BD2A03C02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Acceleration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Definition</a:t>
            </a:r>
          </a:p>
          <a:p>
            <a:pPr eaLnBrk="1" hangingPunct="1"/>
            <a:endParaRPr lang="en-US" sz="2400" smtClean="0"/>
          </a:p>
          <a:p>
            <a:pPr eaLnBrk="1" hangingPunct="1"/>
            <a:r>
              <a:rPr lang="en-US" sz="2400" smtClean="0"/>
              <a:t>2 ways to do it</a:t>
            </a:r>
          </a:p>
          <a:p>
            <a:pPr eaLnBrk="1" hangingPunct="1"/>
            <a:endParaRPr lang="en-US" sz="2400" smtClean="0"/>
          </a:p>
          <a:p>
            <a:pPr eaLnBrk="1" hangingPunct="1"/>
            <a:endParaRPr lang="en-US" sz="2400" smtClean="0"/>
          </a:p>
          <a:p>
            <a:pPr eaLnBrk="1" hangingPunct="1"/>
            <a:endParaRPr lang="en-US" sz="2400" smtClean="0"/>
          </a:p>
          <a:p>
            <a:pPr eaLnBrk="1" hangingPunct="1"/>
            <a:r>
              <a:rPr lang="en-US" sz="2400" smtClean="0"/>
              <a:t>Positive acceleration</a:t>
            </a:r>
          </a:p>
          <a:p>
            <a:pPr eaLnBrk="1" hangingPunct="1"/>
            <a:endParaRPr lang="en-US" sz="2400" smtClean="0"/>
          </a:p>
          <a:p>
            <a:pPr eaLnBrk="1" hangingPunct="1"/>
            <a:r>
              <a:rPr lang="en-US" sz="2400" smtClean="0"/>
              <a:t>Negative acceleration </a:t>
            </a:r>
            <a:br>
              <a:rPr lang="en-US" sz="2400" smtClean="0"/>
            </a:br>
            <a:r>
              <a:rPr lang="en-US" sz="2400" smtClean="0"/>
              <a:t>(deceleration)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A change in </a:t>
            </a:r>
            <a:r>
              <a:rPr lang="en-US" sz="2400" u="sng" smtClean="0"/>
              <a:t>velocity</a:t>
            </a:r>
          </a:p>
          <a:p>
            <a:pPr eaLnBrk="1" hangingPunct="1"/>
            <a:endParaRPr lang="en-US" sz="2400" u="sng" smtClean="0"/>
          </a:p>
          <a:p>
            <a:pPr eaLnBrk="1" hangingPunct="1"/>
            <a:r>
              <a:rPr lang="en-US" sz="2400" smtClean="0"/>
              <a:t>Change speed</a:t>
            </a:r>
          </a:p>
          <a:p>
            <a:pPr eaLnBrk="1" hangingPunct="1">
              <a:buFontTx/>
              <a:buNone/>
            </a:pPr>
            <a:r>
              <a:rPr lang="en-US" sz="2400" smtClean="0"/>
              <a:t>		and/or</a:t>
            </a:r>
          </a:p>
          <a:p>
            <a:pPr eaLnBrk="1" hangingPunct="1"/>
            <a:r>
              <a:rPr lang="en-US" sz="2400" smtClean="0"/>
              <a:t>Change direction</a:t>
            </a:r>
          </a:p>
          <a:p>
            <a:pPr eaLnBrk="1" hangingPunct="1"/>
            <a:endParaRPr lang="en-US" sz="2400" smtClean="0"/>
          </a:p>
          <a:p>
            <a:pPr eaLnBrk="1" hangingPunct="1"/>
            <a:r>
              <a:rPr lang="en-US" sz="2400" smtClean="0"/>
              <a:t>Speeding up</a:t>
            </a:r>
          </a:p>
          <a:p>
            <a:pPr eaLnBrk="1" hangingPunct="1"/>
            <a:endParaRPr lang="en-US" sz="2400" smtClean="0"/>
          </a:p>
          <a:p>
            <a:pPr eaLnBrk="1" hangingPunct="1"/>
            <a:r>
              <a:rPr lang="en-US" sz="2400" smtClean="0"/>
              <a:t>Slowing down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9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9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29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97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7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297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97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97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297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97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7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297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97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97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297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97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97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97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97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0" fill="hold"/>
                                        <p:tgtEl>
                                          <p:spTgt spid="297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0" fill="hold"/>
                                        <p:tgtEl>
                                          <p:spTgt spid="297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0" fill="hold"/>
                                        <p:tgtEl>
                                          <p:spTgt spid="297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0" fill="hold"/>
                                        <p:tgtEl>
                                          <p:spTgt spid="297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81000"/>
            <a:ext cx="8229600" cy="5867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An airplane’s acceleration at take off is about 5 m/s</a:t>
            </a:r>
            <a:r>
              <a:rPr lang="en-US" baseline="30000" smtClean="0"/>
              <a:t>2</a:t>
            </a:r>
            <a:r>
              <a:rPr lang="en-US" smtClean="0"/>
              <a:t>.   That means …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	the speed at 1 second is 5 m/s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	the speed at 2 seconds is 10 m/s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	the speed at 3 seconds is 15 m/s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	5 m/s</a:t>
            </a:r>
            <a:r>
              <a:rPr lang="en-US" baseline="30000" smtClean="0"/>
              <a:t>2</a:t>
            </a:r>
            <a:r>
              <a:rPr lang="en-US" smtClean="0"/>
              <a:t> means that each second, the plane is going faster and faster by 5 m/s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	Another way of writing 5 m/s</a:t>
            </a:r>
            <a:r>
              <a:rPr lang="en-US" baseline="30000" smtClean="0"/>
              <a:t>2</a:t>
            </a:r>
            <a:r>
              <a:rPr lang="en-US" smtClean="0"/>
              <a:t> is 5 m/s/s.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58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58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358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Calculating Acceleration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228600" y="1752600"/>
            <a:ext cx="8229600" cy="3352800"/>
          </a:xfrm>
        </p:spPr>
        <p:txBody>
          <a:bodyPr/>
          <a:lstStyle/>
          <a:p>
            <a:pPr eaLnBrk="1" hangingPunct="1"/>
            <a:r>
              <a:rPr lang="en-US" sz="3200" smtClean="0"/>
              <a:t>Acc = </a:t>
            </a:r>
            <a:r>
              <a:rPr lang="en-US" sz="3200" u="sng" smtClean="0"/>
              <a:t>(final velocity – beginning velocity)</a:t>
            </a:r>
          </a:p>
          <a:p>
            <a:pPr eaLnBrk="1" hangingPunct="1">
              <a:buFontTx/>
              <a:buNone/>
            </a:pPr>
            <a:r>
              <a:rPr lang="en-US" sz="3200" smtClean="0"/>
              <a:t>				      time</a:t>
            </a:r>
          </a:p>
          <a:p>
            <a:pPr eaLnBrk="1" hangingPunct="1">
              <a:buFontTx/>
              <a:buNone/>
            </a:pPr>
            <a:endParaRPr lang="en-US" sz="3200" smtClean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7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37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37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7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37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37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</Words>
  <Application>Microsoft Office PowerPoint</Application>
  <PresentationFormat>On-screen Show (4:3)</PresentationFormat>
  <Paragraphs>31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Acceleration</vt:lpstr>
      <vt:lpstr>Slide 2</vt:lpstr>
      <vt:lpstr>Calculating Acceleration</vt:lpstr>
    </vt:vector>
  </TitlesOfParts>
  <Company>LPS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Acceleration</dc:title>
  <dc:creator>Jean Kavanagh</dc:creator>
  <cp:lastModifiedBy>Jean Kavanagh</cp:lastModifiedBy>
  <cp:revision>1</cp:revision>
  <dcterms:created xsi:type="dcterms:W3CDTF">2010-10-14T20:37:50Z</dcterms:created>
  <dcterms:modified xsi:type="dcterms:W3CDTF">2010-10-14T20:38:47Z</dcterms:modified>
</cp:coreProperties>
</file>